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7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7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4243-FE75-4318-B922-4FBC4DEC8C55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1415-8931-4421-80A3-ABFA57FF0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F73B-1F7C-47A7-88B2-0F17996BA02C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0C9A-9AF6-4AD3-A1B1-664C1952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740E-061D-4269-BC53-1EBC69AA0BF4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6012-2B0F-43C6-82F3-EDF7BB0EB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13F5-96C1-4E41-A833-6400A7549BBE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D1A5-03B6-4DA2-BA0F-0B2E4A9FD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9F21-86BB-4AE3-96F1-FE3A86F6C169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A2849-BED7-42A2-9C79-8C445D8B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D010-4804-4260-A209-6889238D5731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C7963-6C47-4BEC-AFAC-633B466D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6943-0BDB-45A6-A33F-4202329951DE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7F44-5578-4CC3-BF92-0A1B8EC0F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81EC-6457-4C56-A2CA-AA58045C9A61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D298-0BDA-464F-B8BC-36A5236AE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B30D-DD70-4973-AADD-2622C98EC9A5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F778-A8E2-4073-BBB3-669176DF0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B52C-4339-4C1E-B9C1-CE1B48111DEB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1A1D-99E7-4C4A-904B-A2CDC4A9A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A1DE-43B8-4BF4-BBA5-EACEEE9E7228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364C1-1C17-4C43-9065-815585BCF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6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6C9A6DB-9848-4D25-8C68-8EB50D53B923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E496234-50D5-4243-A75D-27ABEDEDB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5" name="Picture 2" descr="http://st-gdefon.gallery.world/wallpapers_original/449525_gallery.world.jpg"/>
          <p:cNvPicPr>
            <a:picLocks noChangeAspect="1" noChangeArrowheads="1"/>
          </p:cNvPicPr>
          <p:nvPr/>
        </p:nvPicPr>
        <p:blipFill>
          <a:blip r:embed="rId2"/>
          <a:srcRect r="10545" b="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00438" y="2286000"/>
            <a:ext cx="5643562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228600"/>
            <a:r>
              <a:rPr lang="ru-RU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мире стекла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2627313" y="5516563"/>
            <a:ext cx="6337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« МБДОУ Ясли-сад № 9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Яркое Поле »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ПОЛИЩУК МАРИНА ВАЛЕРЬЕВНА. 2020год.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endParaRPr lang="ru-RU" sz="5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2531" name="Picture 2" descr="https://img3.stockfresh.com/files/s/stevanovicigor/m/35/2812053_stock-photo-glass-tex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topoboi.com/pic/201308/1680x1050/topoboi.com-7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169988"/>
            <a:ext cx="9107488" cy="5694362"/>
          </a:xfrm>
          <a:prstGeom prst="rect">
            <a:avLst/>
          </a:prstGeom>
          <a:noFill/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000125" y="357188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 потом они красуются у нас на елочке.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5" name="Picture 2" descr="http://st-gdefon.gallery.world/wallpapers_original/449525_gallery.world.jpg"/>
          <p:cNvPicPr>
            <a:picLocks noChangeAspect="1" noChangeArrowheads="1"/>
          </p:cNvPicPr>
          <p:nvPr/>
        </p:nvPicPr>
        <p:blipFill>
          <a:blip r:embed="rId2"/>
          <a:srcRect r="10545" b="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322262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: Ребятки, что же нового мы сегодня узнали о стекле и его свойствах? 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(ответы)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Что ж, мы сегодня славно потрудились! </a:t>
            </a:r>
          </a:p>
        </p:txBody>
      </p:sp>
      <p:pic>
        <p:nvPicPr>
          <p:cNvPr id="23558" name="Picture 3" descr="http://www.playcast.ru/uploads/2016/12/31/2111453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785813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>
                <a:solidFill>
                  <a:schemeClr val="hlink"/>
                </a:solidFill>
              </a:rPr>
              <a:t>СПАСИБО ВАМ РЕБЯТА!</a:t>
            </a:r>
          </a:p>
        </p:txBody>
      </p:sp>
      <p:pic>
        <p:nvPicPr>
          <p:cNvPr id="1028" name="Picture 4" descr="http://www.umniza.de/WebRoot/Store22/Shops/62303963/56CC/74DB/CB1E/7098/4FB7/C0A8/2ABA/F6FE/Plakat_snezhnaya_koroleva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t="6429" r="19643" b="4643"/>
          <a:stretch>
            <a:fillRect/>
          </a:stretch>
        </p:blipFill>
        <p:spPr>
          <a:xfrm>
            <a:off x="179388" y="1268413"/>
            <a:ext cx="3994150" cy="5589587"/>
          </a:xfrm>
        </p:spPr>
      </p:pic>
      <p:pic>
        <p:nvPicPr>
          <p:cNvPr id="24579" name="Picture 6" descr="Большая снежин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368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9272436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9272436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endParaRPr lang="ru-RU" sz="5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4339" name="Picture 2" descr="https://img3.stockfresh.com/files/s/stevanovicigor/m/35/2812053_stock-photo-glass-tex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umniza.de/WebRoot/Store22/Shops/62303963/56CC/74DB/CB1E/7098/4FB7/C0A8/2ABA/F6FE/Plakat_snezhnaya_korolev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t="6429" r="19643" b="4643"/>
          <a:stretch>
            <a:fillRect/>
          </a:stretch>
        </p:blipFill>
        <p:spPr bwMode="auto">
          <a:xfrm>
            <a:off x="285750" y="928688"/>
            <a:ext cx="3857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57500" y="0"/>
            <a:ext cx="6286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400" u="sng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: Ребята! Сегодня утром к нам пришло письмо и посылка из 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Стеклянной Страны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Давайте прочитаем!</a:t>
            </a:r>
          </a:p>
          <a:p>
            <a:pPr indent="228600" eaLnBrk="0" hangingPunct="0"/>
            <a:r>
              <a:rPr lang="ru-RU" sz="1400" u="sng">
                <a:latin typeface="Times New Roman" pitchFamily="18" charset="0"/>
                <a:cs typeface="Times New Roman" pitchFamily="18" charset="0"/>
              </a:rPr>
              <a:t>Текст письма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28600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«Здравствуйте, дорогие ребята! Пишет вам Королева 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Стеклянной Страны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Жители моей страны все сделаны из 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И я хочу 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познакомить вас с ними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Если вы будете внимательными и активными, то узнаете много интересного и нового. А для того, чтобы начать наше знакомство, скорее открывайте посылку».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7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2" name="Содержимое 5" descr="glass-background-14784631963JL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AutoShape 2" descr="https://cdn.pixabay.com/photo/2016/10/12/10/24/glass-173401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AutoShape 4" descr="https://cdn.pixabay.com/photo/2016/10/12/10/24/glass-173401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/>
            <a:r>
              <a:rPr lang="ru-RU" sz="16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Дети, вы хотите познакомиться с жителями стеклянной страны? Ну, тогда давайте откроем коробку. (Дети садятся на стульчики. Воспитатель открывает коробку, и дети видят различные предметы из стекла.)</a:t>
            </a:r>
            <a:endParaRPr lang="ru-RU" sz="1600" b="1" u="sng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eaLnBrk="0" hangingPunct="0"/>
            <a:r>
              <a:rPr lang="ru-RU" sz="1600" b="1" u="sng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Все эти предметы сделаны из стекла. И сегодня мы с вами поговорим о стекле, о его свойствах, то есть какое оно. Предметы, сделанные из стекла, называются стеклянными. Повторите это слово – стеклянные. Давайте посмотрим и назовем их. (Воспитатель предлагает рассмотреть все эти вещи, просит их назвать. Обращает внимание на то, что вещи похожи друг на друга, так как все они – все сделаны из стекла).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4553531_170x10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-531813"/>
            <a:ext cx="6858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ttps://www.domfarfora.ru/upload/00010614278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4" t="13889" r="33594" b="12500"/>
          <a:stretch>
            <a:fillRect/>
          </a:stretch>
        </p:blipFill>
        <p:spPr bwMode="auto">
          <a:xfrm>
            <a:off x="1908175" y="2133600"/>
            <a:ext cx="2281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https://avatars.mds.yandex.net/get-marketpic/369934/market_0uLoZmKtL57d0JoovxJ2SQ/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2560638"/>
            <a:ext cx="1901825" cy="4303712"/>
          </a:xfrm>
          <a:prstGeom prst="rect">
            <a:avLst/>
          </a:prstGeom>
          <a:noFill/>
        </p:spPr>
      </p:pic>
      <p:pic>
        <p:nvPicPr>
          <p:cNvPr id="17" name="Рисунок 16" descr="IMGP2873_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76475"/>
            <a:ext cx="19272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glasses-glass-eyeglasses-spectacles-wallpap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875" y="4979988"/>
            <a:ext cx="4518025" cy="187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7" name="Picture 2" descr="https://www.aduvan.ru/wp-content/uploads/photo-gallery/glass-texturs/glass-texture_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Очень много изделий делают из стекла. Ребята посмотрите на стакан, что в нем лежит? Посмотрите через окно, что вы там видите?</a:t>
            </a:r>
          </a:p>
          <a:p>
            <a:pPr indent="228600" eaLnBrk="0" hangingPunct="0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мы видим, что лежит в стакане, что у нас на улице? </a:t>
            </a:r>
            <a:r>
              <a:rPr lang="ru-RU" sz="1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(Потому, что стекло прозрачное)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Стекло прозрачное, поэтому из него делают оконные стёкла. </a:t>
            </a:r>
            <a:r>
              <a:rPr lang="ru-RU" sz="1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(Стёкла в машинах, градусниках, аквариумах и т. д.)</a:t>
            </a:r>
            <a:endPara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http://www.fotokonkurs.ru/uploads/photos/contests/2013/05/03/6/b2c11cba35362f3d4f09720b6d2128af/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249363"/>
            <a:ext cx="4010025" cy="5614987"/>
          </a:xfrm>
          <a:prstGeom prst="rect">
            <a:avLst/>
          </a:prstGeom>
          <a:noFill/>
        </p:spPr>
      </p:pic>
      <p:pic>
        <p:nvPicPr>
          <p:cNvPr id="11271" name="Picture 7" descr="https://pneumonia03.ru/wp-content/uploads/2018/03/Temperatura-pri-pnevmoni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47858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://mtdata.ru/u22/photoF665/20848073659-0/origina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9925" y="1582738"/>
            <a:ext cx="5934075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s://shop.nohoho.ru/sites/shop.nohoho.ru/files/c354e825028c302b222d8a7f63cbaab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162300"/>
            <a:ext cx="7620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7411" name="Picture 2" descr="https://www.featurepics.com/StockImage/20110204/broken-glass-stock-image-1778364.jpg"/>
          <p:cNvPicPr>
            <a:picLocks noChangeAspect="1" noChangeArrowheads="1"/>
          </p:cNvPicPr>
          <p:nvPr/>
        </p:nvPicPr>
        <p:blipFill>
          <a:blip r:embed="rId2"/>
          <a:srcRect r="330" b="10277"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: Стекло бывает светлое, но бывает и цветное стекло. Назовите изделия из цветного стекла, которые стоят на столе, и определите цвет 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(зелёный стакан, синий графин и т. д.)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s://avatars.mds.yandex.net/get-marketpic/172323/market_YurTS9ccCs-rOyyiANZ-xA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928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://art2020.ru/wp-content/uploads/2017/07/%D0%A6%D0%B5%D0%BD%D0%B0-%D0%B1%D0%BE%D0%B3%D0%B5%D0%BC%D1%81%D0%BA%D0%B8%D0%B5-%D0%B3%D1%80%D0%B0%D1%84%D0%B8%D0%BD%D1%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75" y="1493838"/>
            <a:ext cx="2225675" cy="5370512"/>
          </a:xfrm>
          <a:prstGeom prst="rect">
            <a:avLst/>
          </a:prstGeom>
          <a:noFill/>
        </p:spPr>
      </p:pic>
      <p:pic>
        <p:nvPicPr>
          <p:cNvPr id="10249" name="Picture 9" descr="https://posuda365.ru/wa-data/public/shop/products/86/69/6986/images/14291/14291.75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713" y="2640013"/>
            <a:ext cx="3657600" cy="42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5" name="Picture 2" descr="https://img3.stockfresh.com/files/s/stevanovicigor/m/35/2812053_stock-photo-glass-tex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: Ребята давайте возьмем эти предметы в руки. Какое стекло на ощупь?</a:t>
            </a:r>
          </a:p>
          <a:p>
            <a:pPr indent="228600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(Берут стеклянные изделия в руки, определяют, какое стекло на ощупь: гладкое, холодное).</a:t>
            </a:r>
          </a:p>
          <a:p>
            <a:pPr indent="228600" eaLnBrk="0" hangingPunct="0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: Что случится, если вдруг уронить или бросить стеклянную вещь? Значит, стекло очень хрупкое, оно легко бьётся.</a:t>
            </a:r>
          </a:p>
        </p:txBody>
      </p:sp>
      <p:pic>
        <p:nvPicPr>
          <p:cNvPr id="8195" name="Picture 3" descr="http://itd2.mycdn.me/image?id=591093190335&amp;t=20&amp;plc=WEB&amp;tkn=*_tFy4R043e7DjIfPnweT1Lc86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1706563"/>
            <a:ext cx="5156200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58" name="Содержимое 5" descr="glass-background-14784631963JL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9" name="AutoShape 2" descr="https://cdn.pixabay.com/photo/2016/10/12/10/24/glass-173401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AutoShape 4" descr="https://cdn.pixabay.com/photo/2016/10/12/10/24/glass-173401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14313" y="0"/>
            <a:ext cx="7572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Девочки и </a:t>
            </a:r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хлоп-хлоп-хлоп,</a:t>
            </a:r>
          </a:p>
          <a:p>
            <a:pPr indent="228600" eaLnBrk="0" hangingPunct="0"/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Прыгают как мячики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прыг- скок, прыг- скок.</a:t>
            </a:r>
          </a:p>
          <a:p>
            <a:pPr indent="228600" eaLnBrk="0" hangingPunct="0"/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Ножками топочут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топ, топ, топ.</a:t>
            </a:r>
          </a:p>
          <a:p>
            <a:pPr indent="228600" eaLnBrk="0" hangingPunct="0"/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Весело хохочут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ха, ха, ха.</a:t>
            </a:r>
          </a:p>
          <a:p>
            <a:pPr indent="228600"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Глазками моргают 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(ритмичное зажмуривание глаз)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отдыхают 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(приседают, руки свободные)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(поиграли и сели)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62" name="Picture 7" descr="https://avatars.mds.yandex.net/get-pdb/225396/6e718d4d-ed59-4021-a2a2-331a0ec878d2/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75"/>
            <a:ext cx="30321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http://mc-krkam.edusite.ru/images/delaetuprajneniya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714500"/>
            <a:ext cx="4548187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http://www.playcast.ru/uploads/2018/11/05/260820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35743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0483" name="Picture 2" descr="https://www.aduvan.ru/wp-content/uploads/photo-gallery/glass-texturs/glass-texture_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Ребятки, а в посылке еще что-то есть, ой, это же 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давайте посмотрим что там (деревянный кубик, пластмассовый конструктор, блокнот и шарик). Ой, здесь еще что-то есть, чтобы узнать, что это, отгадайте </a:t>
            </a:r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загадку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Расцветает ландыш в мае,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Астра осенью цветёт.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зимою расцветаю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на ёлке каждый год.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Целый год лежал на полке,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забыли про меня.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вишу на ёлке,</a:t>
            </a:r>
          </a:p>
          <a:p>
            <a:pPr indent="228600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Потихонечку звеня. 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(елочный шар)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Рисунок 7" descr="4553531_170x10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642938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ttp://img-fotki.yandex.ru/get/6515/47407354.879/0_1011d3_12485fca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830263"/>
            <a:ext cx="5000625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1507" name="Picture 2" descr="https://www.featurepics.com/StockImage/20110204/broken-glass-stock-image-1778364.jpg"/>
          <p:cNvPicPr>
            <a:picLocks noChangeAspect="1" noChangeArrowheads="1"/>
          </p:cNvPicPr>
          <p:nvPr/>
        </p:nvPicPr>
        <p:blipFill>
          <a:blip r:embed="rId2"/>
          <a:srcRect r="330" b="10277"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b="1" u="sng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: Правильно, это ёлочный шарик, и он тоже сделан из стекла. Очень красивый и хрупкий. На фабрике елочных игрушек шарики выдувают из стекла и раскрашивают.</a:t>
            </a:r>
          </a:p>
        </p:txBody>
      </p:sp>
      <p:pic>
        <p:nvPicPr>
          <p:cNvPr id="15363" name="Picture 3" descr="http://vestnik.icdc.ru/images/life/2013/23.12.2013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19350"/>
            <a:ext cx="5657850" cy="4445000"/>
          </a:xfrm>
          <a:prstGeom prst="rect">
            <a:avLst/>
          </a:prstGeom>
          <a:noFill/>
        </p:spPr>
      </p:pic>
      <p:pic>
        <p:nvPicPr>
          <p:cNvPr id="15365" name="Picture 5" descr="http://playroom.ru/wp-content/uploads/2016/01/Looks-like-they-have-a-blow-job-_faffd2840a9ed59ae9011aca897c04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920750"/>
            <a:ext cx="4297363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121</TotalTime>
  <Words>450</Words>
  <Application>Microsoft Office PowerPoint</Application>
  <PresentationFormat>Экран (4:3)</PresentationFormat>
  <Paragraphs>34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Круги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ВАМ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Марина</cp:lastModifiedBy>
  <cp:revision>13</cp:revision>
  <dcterms:created xsi:type="dcterms:W3CDTF">2018-12-02T15:11:33Z</dcterms:created>
  <dcterms:modified xsi:type="dcterms:W3CDTF">2020-02-02T20:12:39Z</dcterms:modified>
</cp:coreProperties>
</file>